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AE9B8-A004-43FF-AFAA-8EC52D517124}" type="datetimeFigureOut">
              <a:rPr lang="en-US" smtClean="0"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F7AB4B-6769-42F1-B715-0C923BECC2C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webbed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Having skin between toes or fingers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waterproof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r>
                        <a:rPr lang="en-US" sz="2400" dirty="0" smtClean="0"/>
                        <a:t>Does</a:t>
                      </a:r>
                      <a:r>
                        <a:rPr lang="en-US" sz="2400" baseline="0" dirty="0" smtClean="0"/>
                        <a:t> not allow water to go through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steer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 smtClean="0"/>
                    </a:p>
                    <a:p>
                      <a:r>
                        <a:rPr lang="en-US" sz="2000" dirty="0" smtClean="0"/>
                        <a:t>To</a:t>
                      </a:r>
                      <a:r>
                        <a:rPr lang="en-US" sz="2000" baseline="0" dirty="0" smtClean="0"/>
                        <a:t> control the direction of something, decide where it is going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whistle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r>
                        <a:rPr lang="en-US" sz="2400" dirty="0" smtClean="0"/>
                        <a:t>A high musical</a:t>
                      </a:r>
                      <a:r>
                        <a:rPr lang="en-US" sz="2400" baseline="0" dirty="0" smtClean="0"/>
                        <a:t> sound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228600"/>
            <a:ext cx="217939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 t="4457"/>
          <a:stretch>
            <a:fillRect/>
          </a:stretch>
        </p:blipFill>
        <p:spPr bwMode="auto">
          <a:xfrm>
            <a:off x="7010400" y="1752600"/>
            <a:ext cx="1106594" cy="163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3733800"/>
            <a:ext cx="1099023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67600" y="3962400"/>
            <a:ext cx="1490662" cy="821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34200" y="5235927"/>
            <a:ext cx="1628775" cy="1622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otherwise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 smtClean="0"/>
                    </a:p>
                    <a:p>
                      <a:pPr algn="ctr"/>
                      <a:r>
                        <a:rPr lang="en-US" sz="2800" dirty="0" smtClean="0"/>
                        <a:t>If things were different…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Drink water    </a:t>
                      </a:r>
                      <a:r>
                        <a:rPr lang="en-US" u="sng" dirty="0" smtClean="0"/>
                        <a:t>or </a:t>
                      </a:r>
                      <a:r>
                        <a:rPr lang="en-US" dirty="0" smtClean="0"/>
                        <a:t>    Be thirsty</a:t>
                      </a:r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junior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 smtClean="0"/>
                    </a:p>
                    <a:p>
                      <a:pPr algn="ctr"/>
                      <a:r>
                        <a:rPr lang="en-US" sz="2800" dirty="0" smtClean="0"/>
                        <a:t>Younger or having lower rank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  Older</a:t>
                      </a:r>
                    </a:p>
                    <a:p>
                      <a:r>
                        <a:rPr lang="en-US" baseline="0" dirty="0" smtClean="0"/>
                        <a:t>                                Younger</a:t>
                      </a:r>
                      <a:endParaRPr lang="en-US" dirty="0" smtClean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slippery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 smtClean="0"/>
                    </a:p>
                    <a:p>
                      <a:pPr algn="ctr"/>
                      <a:r>
                        <a:rPr lang="en-US" sz="2800" dirty="0" smtClean="0"/>
                        <a:t>Difficult to hold on to 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finally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 smtClean="0"/>
                    </a:p>
                    <a:p>
                      <a:pPr algn="ctr"/>
                      <a:r>
                        <a:rPr lang="en-US" sz="2800" dirty="0" smtClean="0"/>
                        <a:t>After a long time, or at the end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304800"/>
            <a:ext cx="1219200" cy="140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381000"/>
            <a:ext cx="1143000" cy="1098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48600" y="2514600"/>
            <a:ext cx="780745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 l="6186" b="5498"/>
          <a:stretch>
            <a:fillRect/>
          </a:stretch>
        </p:blipFill>
        <p:spPr bwMode="auto">
          <a:xfrm>
            <a:off x="6629400" y="2057400"/>
            <a:ext cx="990600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72200" y="3657600"/>
            <a:ext cx="1676400" cy="131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24800" y="3657600"/>
            <a:ext cx="10382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58000" y="5334000"/>
            <a:ext cx="126682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70</Words>
  <Application>Microsoft Office PowerPoint</Application>
  <PresentationFormat>On-screen Show (4:3)</PresentationFormat>
  <Paragraphs>35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Dowell</dc:creator>
  <cp:lastModifiedBy>Dowell</cp:lastModifiedBy>
  <cp:revision>4</cp:revision>
  <dcterms:created xsi:type="dcterms:W3CDTF">2014-02-24T21:15:13Z</dcterms:created>
  <dcterms:modified xsi:type="dcterms:W3CDTF">2014-02-24T21:44:19Z</dcterms:modified>
</cp:coreProperties>
</file>